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4" r:id="rId2"/>
    <p:sldId id="273" r:id="rId3"/>
    <p:sldId id="257" r:id="rId4"/>
    <p:sldId id="272" r:id="rId5"/>
    <p:sldId id="266" r:id="rId6"/>
    <p:sldId id="259" r:id="rId7"/>
    <p:sldId id="260" r:id="rId8"/>
    <p:sldId id="267" r:id="rId9"/>
    <p:sldId id="261" r:id="rId10"/>
    <p:sldId id="262" r:id="rId11"/>
    <p:sldId id="268" r:id="rId12"/>
    <p:sldId id="263" r:id="rId13"/>
    <p:sldId id="269" r:id="rId14"/>
    <p:sldId id="270" r:id="rId15"/>
    <p:sldId id="271" r:id="rId16"/>
  </p:sldIdLst>
  <p:sldSz cx="9144000" cy="6858000" type="screen4x3"/>
  <p:notesSz cx="6858000" cy="9144000"/>
  <p:embeddedFontLst>
    <p:embeddedFont>
      <p:font typeface="Open Sans" panose="020B0606030504020204" pitchFamily="34" charset="0"/>
      <p:regular r:id="rId19"/>
      <p:bold r:id="rId20"/>
      <p:italic r:id="rId21"/>
      <p:boldItalic r:id="rId22"/>
    </p:embeddedFont>
    <p:embeddedFont>
      <p:font typeface="Open Sans Light" panose="020B0306030504020204" pitchFamily="34" charset="0"/>
      <p:regular r:id="rId23"/>
      <p:italic r:id="rId24"/>
    </p:embeddedFont>
    <p:embeddedFont>
      <p:font typeface="Open Sans Semibold" panose="020B0706030804020204" pitchFamily="34" charset="0"/>
      <p:bold r:id="rId25"/>
      <p:boldItalic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84" autoAdjust="0"/>
    <p:restoredTop sz="96531" autoAdjust="0"/>
  </p:normalViewPr>
  <p:slideViewPr>
    <p:cSldViewPr>
      <p:cViewPr>
        <p:scale>
          <a:sx n="140" d="100"/>
          <a:sy n="140" d="100"/>
        </p:scale>
        <p:origin x="-58" y="36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-398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40387-307F-4ADB-8C11-FDCB4C6689A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60219-6DD3-4C3A-9DDF-544D99099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30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90A7E-924D-477E-AD6C-A2B6547EFE4B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52F08-06C2-42BC-9BBB-A950CF440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457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40726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9552" y="6337748"/>
            <a:ext cx="6256999" cy="331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 err="1" smtClean="0"/>
              <a:t>Dept</a:t>
            </a:r>
            <a:r>
              <a:rPr lang="en-GB" dirty="0" smtClean="0"/>
              <a:t> • Author • Version x (xx.xx.08)</a:t>
            </a:r>
          </a:p>
          <a:p>
            <a:pPr lvl="0"/>
            <a:endParaRPr lang="en-GB" dirty="0"/>
          </a:p>
        </p:txBody>
      </p:sp>
      <p:sp>
        <p:nvSpPr>
          <p:cNvPr id="32" name="Rectangle 31"/>
          <p:cNvSpPr/>
          <p:nvPr userDrawn="1"/>
        </p:nvSpPr>
        <p:spPr bwMode="auto">
          <a:xfrm>
            <a:off x="0" y="1248389"/>
            <a:ext cx="9144000" cy="4461636"/>
          </a:xfrm>
          <a:prstGeom prst="rect">
            <a:avLst/>
          </a:prstGeom>
          <a:solidFill>
            <a:srgbClr val="0088C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Open Sans" pitchFamily="34" charset="0"/>
            </a:endParaRPr>
          </a:p>
        </p:txBody>
      </p:sp>
      <p:sp>
        <p:nvSpPr>
          <p:cNvPr id="35" name="Rectangle 41"/>
          <p:cNvSpPr>
            <a:spLocks noChangeArrowheads="1"/>
          </p:cNvSpPr>
          <p:nvPr userDrawn="1"/>
        </p:nvSpPr>
        <p:spPr bwMode="auto">
          <a:xfrm>
            <a:off x="606119" y="5971187"/>
            <a:ext cx="1409700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110000"/>
              </a:lnSpc>
            </a:pPr>
            <a:r>
              <a:rPr lang="en-GB" sz="1500" dirty="0" err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osce.org</a:t>
            </a:r>
            <a:endParaRPr lang="en-GB" sz="42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512084" y="1776740"/>
            <a:ext cx="8092364" cy="100418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 sz="6000" b="1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 smtClean="0"/>
              <a:t>Presentation title</a:t>
            </a:r>
          </a:p>
          <a:p>
            <a:pPr lvl="0"/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11924" y="2785224"/>
            <a:ext cx="8092524" cy="19399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832877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33" y="1844824"/>
            <a:ext cx="3816424" cy="396044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78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0"/>
            <a:r>
              <a:rPr lang="en-GB" dirty="0" smtClean="0"/>
              <a:t>Counter-Terrorism</a:t>
            </a:r>
          </a:p>
          <a:p>
            <a:pPr lvl="0"/>
            <a:r>
              <a:rPr lang="en-GB" dirty="0" smtClean="0"/>
              <a:t>Anti-Trafficking</a:t>
            </a:r>
          </a:p>
          <a:p>
            <a:pPr lvl="0"/>
            <a:r>
              <a:rPr lang="en-GB" dirty="0" smtClean="0"/>
              <a:t>Policing</a:t>
            </a:r>
          </a:p>
          <a:p>
            <a:pPr lvl="0"/>
            <a:r>
              <a:rPr lang="en-GB" dirty="0" smtClean="0"/>
              <a:t>Border Management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4264" y="473100"/>
            <a:ext cx="8229600" cy="12573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An</a:t>
            </a:r>
            <a:r>
              <a:rPr lang="en-GB" sz="4200" baseline="0" dirty="0" smtClean="0">
                <a:latin typeface="Open Sans Light"/>
                <a:cs typeface="Open Sans Light"/>
              </a:rPr>
              <a:t> expanding agenda</a:t>
            </a:r>
            <a:endParaRPr lang="en-GB" sz="4200" dirty="0">
              <a:latin typeface="Open Sans Light"/>
              <a:cs typeface="Open Sans Light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25999" y="1851701"/>
            <a:ext cx="4041190" cy="390793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Picture Placeholder</a:t>
            </a:r>
            <a:endParaRPr lang="en-GB" dirty="0"/>
          </a:p>
        </p:txBody>
      </p:sp>
      <p:pic>
        <p:nvPicPr>
          <p:cNvPr id="9" name="Picture 8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334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2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33" y="1844824"/>
            <a:ext cx="3816424" cy="396044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78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0"/>
            <a:r>
              <a:rPr lang="en-GB" dirty="0" smtClean="0"/>
              <a:t>Counter-Terrorism</a:t>
            </a:r>
          </a:p>
          <a:p>
            <a:pPr lvl="0"/>
            <a:r>
              <a:rPr lang="en-GB" dirty="0" smtClean="0"/>
              <a:t>Anti-Trafficking</a:t>
            </a:r>
          </a:p>
          <a:p>
            <a:pPr lvl="0"/>
            <a:r>
              <a:rPr lang="en-GB" dirty="0" smtClean="0"/>
              <a:t>Policing</a:t>
            </a:r>
          </a:p>
          <a:p>
            <a:pPr lvl="0"/>
            <a:r>
              <a:rPr lang="en-GB" dirty="0" smtClean="0"/>
              <a:t>Border Management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4264" y="473101"/>
            <a:ext cx="8229600" cy="12573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An</a:t>
            </a:r>
            <a:r>
              <a:rPr lang="en-GB" sz="4200" baseline="0" dirty="0" smtClean="0">
                <a:latin typeface="Open Sans Light"/>
                <a:cs typeface="Open Sans Light"/>
              </a:rPr>
              <a:t> expanding agenda</a:t>
            </a:r>
            <a:endParaRPr lang="en-GB" sz="4200" dirty="0">
              <a:latin typeface="Open Sans Light"/>
              <a:cs typeface="Open Sans Light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5844" y="1844232"/>
            <a:ext cx="3728125" cy="360518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Picture Placeholder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55845" y="5472318"/>
            <a:ext cx="3728124" cy="33161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/>
            </a:pPr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endParaRPr lang="en-GB" dirty="0"/>
          </a:p>
        </p:txBody>
      </p:sp>
      <p:pic>
        <p:nvPicPr>
          <p:cNvPr id="10" name="Picture 9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87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100013" y="-139700"/>
            <a:ext cx="9361488" cy="5883275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Picture Placeholder</a:t>
            </a:r>
            <a:endParaRPr lang="en-GB" dirty="0"/>
          </a:p>
        </p:txBody>
      </p:sp>
      <p:pic>
        <p:nvPicPr>
          <p:cNvPr id="4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134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3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100013" y="-139700"/>
            <a:ext cx="9361488" cy="5883275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Picture Placeholder</a:t>
            </a:r>
            <a:endParaRPr lang="en-GB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55844" y="5742034"/>
            <a:ext cx="7976597" cy="33161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/>
            </a:pPr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endParaRPr lang="en-GB" dirty="0"/>
          </a:p>
        </p:txBody>
      </p:sp>
      <p:pic>
        <p:nvPicPr>
          <p:cNvPr id="7" name="Picture 6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949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dia Placeholder 11"/>
          <p:cNvSpPr>
            <a:spLocks noGrp="1"/>
          </p:cNvSpPr>
          <p:nvPr>
            <p:ph type="media" sz="quarter" idx="11"/>
          </p:nvPr>
        </p:nvSpPr>
        <p:spPr>
          <a:xfrm>
            <a:off x="1861094" y="1830683"/>
            <a:ext cx="5328592" cy="3998584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Video Placeholder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800" y="4731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OSCE Corporate Video</a:t>
            </a:r>
            <a:endParaRPr lang="en-GB" sz="4200" dirty="0">
              <a:latin typeface="Open Sans Light"/>
              <a:cs typeface="Open Sans Light"/>
            </a:endParaRPr>
          </a:p>
        </p:txBody>
      </p:sp>
      <p:pic>
        <p:nvPicPr>
          <p:cNvPr id="8" name="Picture 7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27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4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440726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9552" y="6337748"/>
            <a:ext cx="6256999" cy="331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 err="1" smtClean="0"/>
              <a:t>Dept</a:t>
            </a:r>
            <a:r>
              <a:rPr lang="en-GB" dirty="0" smtClean="0"/>
              <a:t> • Author • Version x (xx.xx.08)</a:t>
            </a:r>
          </a:p>
          <a:p>
            <a:pPr lvl="0"/>
            <a:endParaRPr lang="en-GB" dirty="0"/>
          </a:p>
        </p:txBody>
      </p:sp>
      <p:sp>
        <p:nvSpPr>
          <p:cNvPr id="32" name="Rectangle 31"/>
          <p:cNvSpPr/>
          <p:nvPr userDrawn="1"/>
        </p:nvSpPr>
        <p:spPr bwMode="auto">
          <a:xfrm>
            <a:off x="0" y="1248389"/>
            <a:ext cx="9144000" cy="4461636"/>
          </a:xfrm>
          <a:prstGeom prst="rect">
            <a:avLst/>
          </a:prstGeom>
          <a:solidFill>
            <a:srgbClr val="0088C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Open Sans" pitchFamily="34" charset="0"/>
            </a:endParaRPr>
          </a:p>
        </p:txBody>
      </p:sp>
      <p:sp>
        <p:nvSpPr>
          <p:cNvPr id="35" name="Rectangle 41"/>
          <p:cNvSpPr>
            <a:spLocks noChangeArrowheads="1"/>
          </p:cNvSpPr>
          <p:nvPr userDrawn="1"/>
        </p:nvSpPr>
        <p:spPr bwMode="auto">
          <a:xfrm>
            <a:off x="606119" y="5971187"/>
            <a:ext cx="1409700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110000"/>
              </a:lnSpc>
            </a:pPr>
            <a:r>
              <a:rPr lang="en-GB" sz="1500" dirty="0" err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osce.org</a:t>
            </a:r>
            <a:endParaRPr lang="en-GB" sz="42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512084" y="1776740"/>
            <a:ext cx="8092364" cy="170246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 sz="6000" b="1" baseline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 smtClean="0"/>
              <a:t>Presentation title over 2 lines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11924" y="3623223"/>
            <a:ext cx="8092524" cy="174999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6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114530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60324" y="1816000"/>
            <a:ext cx="8116132" cy="4237038"/>
          </a:xfrm>
          <a:prstGeom prst="rect">
            <a:avLst/>
          </a:prstGeom>
        </p:spPr>
        <p:txBody>
          <a:bodyPr numCol="2"/>
          <a:lstStyle>
            <a:lvl1pPr marL="0" indent="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None/>
              <a:defRPr sz="2400" baseline="0">
                <a:solidFill>
                  <a:schemeClr val="tx2"/>
                </a:solidFill>
                <a:latin typeface="+mj-lt"/>
              </a:defRPr>
            </a:lvl1pPr>
            <a:lvl2pPr marL="378000" indent="-1872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>
                <a:latin typeface="+mj-lt"/>
              </a:defRPr>
            </a:lvl2pPr>
            <a:lvl3pPr marL="756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spcBef>
                <a:spcPts val="24"/>
              </a:spcBef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4pPr>
            <a:lvl5pPr marL="2057400" indent="-228600">
              <a:buClr>
                <a:schemeClr val="tx2"/>
              </a:buClr>
              <a:buFont typeface="Open Sans" panose="020B0604020202020204" pitchFamily="34" charset="0"/>
              <a:buChar char="•"/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Chapter 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0"/>
            <a:r>
              <a:rPr lang="en-US" dirty="0" smtClean="0"/>
              <a:t>Chapter 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446956"/>
            <a:ext cx="8229600" cy="1181844"/>
          </a:xfrm>
          <a:prstGeom prst="rect">
            <a:avLst/>
          </a:prstGeom>
        </p:spPr>
        <p:txBody>
          <a:bodyPr anchor="t"/>
          <a:lstStyle>
            <a:lvl1pPr algn="l"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 smtClean="0"/>
              <a:t>Contents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627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2639525"/>
            <a:ext cx="8229600" cy="1845592"/>
          </a:xfrm>
          <a:prstGeom prst="rect">
            <a:avLst/>
          </a:prstGeom>
        </p:spPr>
        <p:txBody>
          <a:bodyPr/>
          <a:lstStyle>
            <a:lvl1pPr algn="ctr">
              <a:defRPr sz="44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>
              <a:lnSpc>
                <a:spcPct val="90000"/>
              </a:lnSpc>
            </a:pPr>
            <a:r>
              <a:rPr lang="en-GB" sz="4200" dirty="0" smtClean="0">
                <a:latin typeface="Open Sans Light"/>
                <a:cs typeface="Open Sans Light"/>
              </a:rPr>
              <a:t>Chapter title</a:t>
            </a:r>
            <a:r>
              <a:rPr lang="en-GB" sz="4200" baseline="0" dirty="0" smtClean="0">
                <a:latin typeface="Open Sans Light"/>
                <a:cs typeface="Open Sans Light"/>
              </a:rPr>
              <a:t> </a:t>
            </a:r>
            <a:r>
              <a:rPr lang="en-GB" sz="4200" dirty="0" smtClean="0">
                <a:latin typeface="Open Sans Light"/>
                <a:cs typeface="Open Sans Light"/>
              </a:rPr>
              <a:t>Lorem ipsum </a:t>
            </a:r>
            <a:r>
              <a:rPr lang="en-GB" sz="4200" dirty="0" err="1" smtClean="0">
                <a:latin typeface="Open Sans Light"/>
                <a:cs typeface="Open Sans Light"/>
              </a:rPr>
              <a:t>dolor</a:t>
            </a:r>
            <a:r>
              <a:rPr lang="en-GB" sz="4200" dirty="0" smtClean="0">
                <a:latin typeface="Open Sans Light"/>
                <a:cs typeface="Open Sans Light"/>
              </a:rPr>
              <a:t> sit two Lines </a:t>
            </a:r>
            <a:r>
              <a:rPr lang="en-GB" sz="4200" dirty="0" err="1" smtClean="0">
                <a:latin typeface="Open Sans Light"/>
                <a:cs typeface="Open Sans Light"/>
              </a:rPr>
              <a:t>Ut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r>
              <a:rPr lang="en-GB" sz="4200" dirty="0" err="1" smtClean="0">
                <a:latin typeface="Open Sans Light"/>
                <a:cs typeface="Open Sans Light"/>
              </a:rPr>
              <a:t>wisi</a:t>
            </a:r>
            <a:endParaRPr lang="en-GB" sz="4200" dirty="0">
              <a:latin typeface="Open Sans Light"/>
              <a:cs typeface="Open Sans Light"/>
            </a:endParaRPr>
          </a:p>
        </p:txBody>
      </p:sp>
      <p:pic>
        <p:nvPicPr>
          <p:cNvPr id="4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775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60325" y="1844824"/>
            <a:ext cx="8044124" cy="367188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Clr>
                <a:schemeClr val="tx2"/>
              </a:buClr>
              <a:buFont typeface="Open Sans" panose="020B0604020202020204" pitchFamily="34" charset="0"/>
              <a:buNone/>
              <a:defRPr sz="2000">
                <a:latin typeface="+mj-lt"/>
              </a:defRPr>
            </a:lvl1pPr>
            <a:lvl2pPr marL="378000" indent="-1872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>
                <a:latin typeface="+mj-lt"/>
              </a:defRPr>
            </a:lvl2pPr>
            <a:lvl3pPr marL="756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3pPr>
            <a:lvl4pPr marL="12573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4pPr>
            <a:lvl5pPr marL="18859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volutpat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602" y="46675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Slide title</a:t>
            </a:r>
            <a:endParaRPr lang="en-GB" sz="4200" dirty="0">
              <a:latin typeface="Open Sans Light"/>
              <a:cs typeface="Open Sans Light"/>
            </a:endParaRPr>
          </a:p>
        </p:txBody>
      </p:sp>
      <p:pic>
        <p:nvPicPr>
          <p:cNvPr id="6" name="Picture 5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639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602" y="535980"/>
            <a:ext cx="8229600" cy="1308844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Slide title Lorem ipsum </a:t>
            </a:r>
            <a:r>
              <a:rPr lang="en-GB" sz="4200" dirty="0" err="1" smtClean="0">
                <a:latin typeface="Open Sans Light"/>
                <a:cs typeface="Open Sans Light"/>
              </a:rPr>
              <a:t>dolor</a:t>
            </a:r>
            <a:r>
              <a:rPr lang="en-GB" sz="4200" dirty="0" smtClean="0">
                <a:latin typeface="Open Sans Light"/>
                <a:cs typeface="Open Sans Light"/>
              </a:rPr>
              <a:t> sit two Lines </a:t>
            </a:r>
            <a:r>
              <a:rPr lang="en-GB" sz="4200" dirty="0" err="1" smtClean="0">
                <a:latin typeface="Open Sans Light"/>
                <a:cs typeface="Open Sans Light"/>
              </a:rPr>
              <a:t>Ut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r>
              <a:rPr lang="en-GB" sz="4200" dirty="0" err="1" smtClean="0">
                <a:latin typeface="Open Sans Light"/>
                <a:cs typeface="Open Sans Light"/>
              </a:rPr>
              <a:t>wisi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r>
              <a:rPr lang="en-GB" sz="4200" dirty="0" err="1" smtClean="0">
                <a:latin typeface="Open Sans Light"/>
                <a:cs typeface="Open Sans Light"/>
              </a:rPr>
              <a:t>enim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endParaRPr lang="en-GB" sz="4200" dirty="0">
              <a:latin typeface="Open Sans Light"/>
              <a:cs typeface="Open Sans Light"/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60325" y="1844824"/>
            <a:ext cx="8044124" cy="367188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Clr>
                <a:schemeClr val="tx2"/>
              </a:buClr>
              <a:buFont typeface="Open Sans" panose="020B0604020202020204" pitchFamily="34" charset="0"/>
              <a:buNone/>
              <a:defRPr sz="2000">
                <a:latin typeface="+mj-lt"/>
              </a:defRPr>
            </a:lvl1pPr>
            <a:lvl2pPr marL="378000" indent="-1872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>
                <a:latin typeface="+mj-lt"/>
              </a:defRPr>
            </a:lvl2pPr>
            <a:lvl3pPr marL="756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3pPr>
            <a:lvl4pPr marL="12573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4pPr>
            <a:lvl5pPr marL="18859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volutpat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  <a:endParaRPr lang="en-GB" dirty="0"/>
          </a:p>
        </p:txBody>
      </p:sp>
      <p:pic>
        <p:nvPicPr>
          <p:cNvPr id="6" name="Picture 5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920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602" y="535980"/>
            <a:ext cx="8229600" cy="1308844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Slide title Lorem ipsum </a:t>
            </a:r>
            <a:r>
              <a:rPr lang="en-GB" sz="4200" dirty="0" err="1" smtClean="0">
                <a:latin typeface="Open Sans Light"/>
                <a:cs typeface="Open Sans Light"/>
              </a:rPr>
              <a:t>dolor</a:t>
            </a:r>
            <a:r>
              <a:rPr lang="en-GB" sz="4200" dirty="0" smtClean="0">
                <a:latin typeface="Open Sans Light"/>
                <a:cs typeface="Open Sans Light"/>
              </a:rPr>
              <a:t> sit two Lines </a:t>
            </a:r>
            <a:r>
              <a:rPr lang="en-GB" sz="4200" dirty="0" err="1" smtClean="0">
                <a:latin typeface="Open Sans Light"/>
                <a:cs typeface="Open Sans Light"/>
              </a:rPr>
              <a:t>Ut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r>
              <a:rPr lang="en-GB" sz="4200" dirty="0" err="1" smtClean="0">
                <a:latin typeface="Open Sans Light"/>
                <a:cs typeface="Open Sans Light"/>
              </a:rPr>
              <a:t>wisi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r>
              <a:rPr lang="en-GB" sz="4200" dirty="0" err="1" smtClean="0">
                <a:latin typeface="Open Sans Light"/>
                <a:cs typeface="Open Sans Light"/>
              </a:rPr>
              <a:t>enim</a:t>
            </a:r>
            <a:r>
              <a:rPr lang="en-GB" sz="4200" dirty="0" smtClean="0">
                <a:latin typeface="Open Sans Light"/>
                <a:cs typeface="Open Sans Light"/>
              </a:rPr>
              <a:t> </a:t>
            </a:r>
            <a:endParaRPr lang="en-GB" sz="4200" dirty="0">
              <a:latin typeface="Open Sans Light"/>
              <a:cs typeface="Open Sans Light"/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60325" y="1844824"/>
            <a:ext cx="8044124" cy="3671888"/>
          </a:xfrm>
          <a:prstGeom prst="rect">
            <a:avLst/>
          </a:prstGeom>
        </p:spPr>
        <p:txBody>
          <a:bodyPr numCol="2" spcCol="360000"/>
          <a:lstStyle>
            <a:lvl1pPr marL="0" indent="0">
              <a:lnSpc>
                <a:spcPct val="120000"/>
              </a:lnSpc>
              <a:spcBef>
                <a:spcPts val="1200"/>
              </a:spcBef>
              <a:buClr>
                <a:schemeClr val="tx2"/>
              </a:buClr>
              <a:buFont typeface="Open Sans" panose="020B0604020202020204" pitchFamily="34" charset="0"/>
              <a:buNone/>
              <a:defRPr sz="2000">
                <a:latin typeface="+mj-lt"/>
              </a:defRPr>
            </a:lvl1pPr>
            <a:lvl2pPr marL="378000" indent="-1872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>
                <a:latin typeface="+mj-lt"/>
              </a:defRPr>
            </a:lvl2pPr>
            <a:lvl3pPr marL="756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3pPr>
            <a:lvl4pPr marL="12573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4pPr>
            <a:lvl5pPr marL="18859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volutpat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pic>
        <p:nvPicPr>
          <p:cNvPr id="6" name="Picture 5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184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 and C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33" y="2468893"/>
            <a:ext cx="3816424" cy="33363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78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1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4264" y="473102"/>
            <a:ext cx="8229600" cy="1257300"/>
          </a:xfrm>
          <a:prstGeom prst="rect">
            <a:avLst/>
          </a:prstGeom>
        </p:spPr>
        <p:txBody>
          <a:bodyPr/>
          <a:lstStyle>
            <a:lvl1pPr algn="l">
              <a:defRPr sz="4000" b="1" baseline="0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Advantages and disadvantages</a:t>
            </a:r>
            <a:endParaRPr lang="en-GB" sz="4200" dirty="0">
              <a:latin typeface="Open Sans Light"/>
              <a:cs typeface="Open Sans Ligh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07422" y="1892829"/>
            <a:ext cx="3816424" cy="57606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78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0"/>
            <a:r>
              <a:rPr lang="en-GB" dirty="0" smtClean="0"/>
              <a:t>Positives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07798" y="2468893"/>
            <a:ext cx="3816424" cy="33363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530100" indent="-3429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1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860032" y="1892829"/>
            <a:ext cx="3816424" cy="57606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780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2000" baseline="0">
                <a:latin typeface="+mj-lt"/>
              </a:defRPr>
            </a:lvl2pPr>
            <a:lvl3pPr marL="756000">
              <a:lnSpc>
                <a:spcPct val="120000"/>
              </a:lnSpc>
              <a:buClr>
                <a:schemeClr val="tx2"/>
              </a:buClr>
              <a:defRPr sz="1600">
                <a:latin typeface="+mj-lt"/>
              </a:defRPr>
            </a:lvl3pPr>
            <a:lvl4pPr marL="125640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 baseline="0">
                <a:solidFill>
                  <a:schemeClr val="tx1"/>
                </a:solidFill>
                <a:latin typeface="+mj-lt"/>
              </a:defRPr>
            </a:lvl4pPr>
            <a:lvl5pPr marL="1797050" indent="-18415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tabLst>
                <a:tab pos="1701800" algn="l"/>
                <a:tab pos="1797050" algn="l"/>
              </a:tabLst>
              <a:defRPr sz="1600">
                <a:latin typeface="+mj-lt"/>
              </a:defRPr>
            </a:lvl5pPr>
            <a:lvl6pPr marL="2419350" indent="-190800">
              <a:lnSpc>
                <a:spcPct val="120000"/>
              </a:lnSpc>
              <a:buClr>
                <a:schemeClr val="tx2"/>
              </a:buClr>
              <a:buFont typeface="Open Sans" panose="020B0604020202020204" pitchFamily="34" charset="0"/>
              <a:buChar char="•"/>
              <a:defRPr sz="1600">
                <a:latin typeface="+mj-lt"/>
              </a:defRPr>
            </a:lvl6pPr>
          </a:lstStyle>
          <a:p>
            <a:pPr lvl="0"/>
            <a:r>
              <a:rPr lang="en-GB" dirty="0" smtClean="0"/>
              <a:t>Negatives</a:t>
            </a:r>
          </a:p>
        </p:txBody>
      </p:sp>
      <p:pic>
        <p:nvPicPr>
          <p:cNvPr id="10" name="Picture 9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91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800" y="4731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sz="4200" dirty="0" smtClean="0">
                <a:latin typeface="Open Sans Light"/>
                <a:cs typeface="Open Sans Light"/>
              </a:rPr>
              <a:t>1990</a:t>
            </a:r>
            <a:r>
              <a:rPr lang="en-GB" sz="4200" baseline="0" dirty="0" smtClean="0">
                <a:latin typeface="Open Sans Light"/>
                <a:cs typeface="Open Sans Light"/>
              </a:rPr>
              <a:t> – The Paris Charter</a:t>
            </a:r>
            <a:endParaRPr lang="en-GB" sz="4200" dirty="0">
              <a:latin typeface="Open Sans Light"/>
              <a:cs typeface="Open Sans Light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25998" y="1851701"/>
            <a:ext cx="8005410" cy="390793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Picture Placeholder</a:t>
            </a:r>
            <a:endParaRPr lang="en-GB" dirty="0"/>
          </a:p>
        </p:txBody>
      </p:sp>
      <p:pic>
        <p:nvPicPr>
          <p:cNvPr id="6" name="Picture 5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3" y="6124059"/>
            <a:ext cx="3026307" cy="35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U:\SG_CMR\04 Branding and visual identity\OSCE Visual Identity Manual\Templates\OSCE_PPT_Presentation\Archive\Graphi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878"/>
            <a:ext cx="695007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036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346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55" r:id="rId2"/>
    <p:sldLayoutId id="2147483662" r:id="rId3"/>
    <p:sldLayoutId id="2147483680" r:id="rId4"/>
    <p:sldLayoutId id="2147483672" r:id="rId5"/>
    <p:sldLayoutId id="2147483673" r:id="rId6"/>
    <p:sldLayoutId id="2147483674" r:id="rId7"/>
    <p:sldLayoutId id="2147483684" r:id="rId8"/>
    <p:sldLayoutId id="2147483663" r:id="rId9"/>
    <p:sldLayoutId id="2147483669" r:id="rId10"/>
    <p:sldLayoutId id="2147483691" r:id="rId11"/>
    <p:sldLayoutId id="2147483665" r:id="rId12"/>
    <p:sldLayoutId id="2147483692" r:id="rId13"/>
    <p:sldLayoutId id="2147483693" r:id="rId14"/>
    <p:sldLayoutId id="2147483664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Open Sans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322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indent="-190800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87365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499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46174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529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dia Placeholder 1"/>
          <p:cNvSpPr>
            <a:spLocks noGrp="1"/>
          </p:cNvSpPr>
          <p:nvPr>
            <p:ph type="media" sz="quarter" idx="11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64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23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40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29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150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6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93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indent="-228600"/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005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988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SCE Colour Scheme">
      <a:dk1>
        <a:srgbClr val="545454"/>
      </a:dk1>
      <a:lt1>
        <a:srgbClr val="FFFFFF"/>
      </a:lt1>
      <a:dk2>
        <a:srgbClr val="00427C"/>
      </a:dk2>
      <a:lt2>
        <a:srgbClr val="DDE3E4"/>
      </a:lt2>
      <a:accent1>
        <a:srgbClr val="DDE3E4"/>
      </a:accent1>
      <a:accent2>
        <a:srgbClr val="0F4379"/>
      </a:accent2>
      <a:accent3>
        <a:srgbClr val="FFFFFF"/>
      </a:accent3>
      <a:accent4>
        <a:srgbClr val="464646"/>
      </a:accent4>
      <a:accent5>
        <a:srgbClr val="EBEFEF"/>
      </a:accent5>
      <a:accent6>
        <a:srgbClr val="0C3C6D"/>
      </a:accent6>
      <a:hlink>
        <a:srgbClr val="A60F1F"/>
      </a:hlink>
      <a:folHlink>
        <a:srgbClr val="545454"/>
      </a:folHlink>
    </a:clrScheme>
    <a:fontScheme name="Custom 3">
      <a:majorFont>
        <a:latin typeface="Open Sans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err="1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Open San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Open San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Open Sans"/>
        <a:font script="Hebr" typeface="Open Sans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Open Sans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Open San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Open San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Open Sans"/>
        <a:font script="Hebr" typeface="Open Sans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Open Sans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Open Sans</vt:lpstr>
      <vt:lpstr>Open Sans Light</vt:lpstr>
      <vt:lpstr>Open Sans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Erasin</dc:creator>
  <cp:lastModifiedBy>Gottfried Nindl</cp:lastModifiedBy>
  <cp:revision>62</cp:revision>
  <dcterms:created xsi:type="dcterms:W3CDTF">2018-01-18T14:15:03Z</dcterms:created>
  <dcterms:modified xsi:type="dcterms:W3CDTF">2018-10-02T08:55:50Z</dcterms:modified>
</cp:coreProperties>
</file>