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9" r:id="rId9"/>
    <p:sldId id="262" r:id="rId10"/>
    <p:sldId id="263" r:id="rId11"/>
    <p:sldId id="264" r:id="rId12"/>
    <p:sldId id="267" r:id="rId13"/>
    <p:sldId id="265" r:id="rId14"/>
  </p:sldIdLst>
  <p:sldSz cx="9144000" cy="5143500" type="screen16x9"/>
  <p:notesSz cx="6858000" cy="9144000"/>
  <p:embeddedFontLst>
    <p:embeddedFont>
      <p:font typeface="Open Sans Light" panose="020B0306030504020204" pitchFamily="34" charset="0"/>
      <p:regular r:id="rId17"/>
      <p:italic r:id="rId18"/>
    </p:embeddedFont>
    <p:embeddedFont>
      <p:font typeface="Open Sans" panose="020B0606030504020204" pitchFamily="34" charset="0"/>
      <p:regular r:id="rId19"/>
      <p:bold r:id="rId20"/>
      <p:italic r:id="rId21"/>
      <p:boldItalic r:id="rId22"/>
    </p:embeddedFont>
    <p:embeddedFont>
      <p:font typeface="Open Sans Semibold" panose="020B0706030804020204" pitchFamily="34" charset="0"/>
      <p:bold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3" autoAdjust="0"/>
    <p:restoredTop sz="96531" autoAdjust="0"/>
  </p:normalViewPr>
  <p:slideViewPr>
    <p:cSldViewPr>
      <p:cViewPr>
        <p:scale>
          <a:sx n="140" d="100"/>
          <a:sy n="140" d="100"/>
        </p:scale>
        <p:origin x="-58" y="-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4" d="100"/>
          <a:sy n="94" d="100"/>
        </p:scale>
        <p:origin x="-398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40387-307F-4ADB-8C11-FDCB4C6689A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60219-6DD3-4C3A-9DDF-544D99099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0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90A7E-924D-477E-AD6C-A2B6547EFE4B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52F08-06C2-42BC-9BBB-A950CF440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457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332686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9553" y="4753311"/>
            <a:ext cx="6256999" cy="2487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 err="1" smtClean="0"/>
              <a:t>Dept</a:t>
            </a:r>
            <a:r>
              <a:rPr lang="en-GB" dirty="0" smtClean="0"/>
              <a:t> • Author • Version x (xx.xx.08)</a:t>
            </a:r>
          </a:p>
          <a:p>
            <a:pPr lvl="0"/>
            <a:endParaRPr lang="en-GB" dirty="0"/>
          </a:p>
        </p:txBody>
      </p:sp>
      <p:sp>
        <p:nvSpPr>
          <p:cNvPr id="32" name="Rectangle 31"/>
          <p:cNvSpPr/>
          <p:nvPr userDrawn="1"/>
        </p:nvSpPr>
        <p:spPr bwMode="auto">
          <a:xfrm>
            <a:off x="0" y="936292"/>
            <a:ext cx="9144000" cy="3346227"/>
          </a:xfrm>
          <a:prstGeom prst="rect">
            <a:avLst/>
          </a:prstGeom>
          <a:solidFill>
            <a:srgbClr val="0088C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Open Sans" pitchFamily="34" charset="0"/>
            </a:endParaRPr>
          </a:p>
        </p:txBody>
      </p:sp>
      <p:sp>
        <p:nvSpPr>
          <p:cNvPr id="35" name="Rectangle 41"/>
          <p:cNvSpPr>
            <a:spLocks noChangeArrowheads="1"/>
          </p:cNvSpPr>
          <p:nvPr userDrawn="1"/>
        </p:nvSpPr>
        <p:spPr bwMode="auto">
          <a:xfrm>
            <a:off x="606119" y="4478390"/>
            <a:ext cx="1409700" cy="186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110000"/>
              </a:lnSpc>
            </a:pPr>
            <a:r>
              <a:rPr lang="en-GB" sz="1500" dirty="0" err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osce.org</a:t>
            </a:r>
            <a:endParaRPr lang="en-GB" sz="42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512084" y="1206903"/>
            <a:ext cx="8092364" cy="1008112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 sz="6000" b="1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 smtClean="0"/>
              <a:t>Presentation title</a:t>
            </a:r>
          </a:p>
          <a:p>
            <a:pPr lvl="0"/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11924" y="2220998"/>
            <a:ext cx="8092524" cy="18476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832877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3" y="1383618"/>
            <a:ext cx="3816424" cy="297033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0"/>
            <a:r>
              <a:rPr lang="en-GB" dirty="0" smtClean="0"/>
              <a:t>Counter-Terrorism</a:t>
            </a:r>
          </a:p>
          <a:p>
            <a:pPr lvl="0"/>
            <a:r>
              <a:rPr lang="en-GB" dirty="0" smtClean="0"/>
              <a:t>Anti-Trafficking</a:t>
            </a:r>
          </a:p>
          <a:p>
            <a:pPr lvl="0"/>
            <a:r>
              <a:rPr lang="en-GB" dirty="0" smtClean="0"/>
              <a:t>Policing</a:t>
            </a:r>
          </a:p>
          <a:p>
            <a:pPr lvl="0"/>
            <a:r>
              <a:rPr lang="en-GB" dirty="0" smtClean="0"/>
              <a:t>Border Management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4264" y="354825"/>
            <a:ext cx="8229600" cy="942975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An</a:t>
            </a:r>
            <a:r>
              <a:rPr lang="en-GB" sz="4200" baseline="0" dirty="0" smtClean="0">
                <a:latin typeface="Open Sans Light"/>
                <a:cs typeface="Open Sans Light"/>
              </a:rPr>
              <a:t> expanding agenda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47699" y="1388776"/>
            <a:ext cx="4041190" cy="293094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Picture Placeholder</a:t>
            </a:r>
            <a:endParaRPr lang="en-GB" dirty="0"/>
          </a:p>
        </p:txBody>
      </p:sp>
      <p:pic>
        <p:nvPicPr>
          <p:cNvPr id="9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334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3" y="1383618"/>
            <a:ext cx="3816424" cy="297033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0"/>
            <a:r>
              <a:rPr lang="en-GB" dirty="0" smtClean="0"/>
              <a:t>Counter-Terrorism</a:t>
            </a:r>
          </a:p>
          <a:p>
            <a:pPr lvl="0"/>
            <a:r>
              <a:rPr lang="en-GB" dirty="0" smtClean="0"/>
              <a:t>Anti-Trafficking</a:t>
            </a:r>
          </a:p>
          <a:p>
            <a:pPr lvl="0"/>
            <a:r>
              <a:rPr lang="en-GB" dirty="0" smtClean="0"/>
              <a:t>Policing</a:t>
            </a:r>
          </a:p>
          <a:p>
            <a:pPr lvl="0"/>
            <a:r>
              <a:rPr lang="en-GB" dirty="0" smtClean="0"/>
              <a:t>Border Management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4264" y="354825"/>
            <a:ext cx="8229600" cy="942975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An</a:t>
            </a:r>
            <a:r>
              <a:rPr lang="en-GB" sz="4200" baseline="0" dirty="0" smtClean="0">
                <a:latin typeface="Open Sans Light"/>
                <a:cs typeface="Open Sans Light"/>
              </a:rPr>
              <a:t> expanding agenda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5843" y="1383174"/>
            <a:ext cx="3728125" cy="2703892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Picture Placeholder</a:t>
            </a:r>
            <a:endParaRPr lang="en-GB" dirty="0"/>
          </a:p>
        </p:txBody>
      </p:sp>
      <p:pic>
        <p:nvPicPr>
          <p:cNvPr id="9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55843" y="4104238"/>
            <a:ext cx="3872141" cy="24870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/>
            </a:pPr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079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100013" y="-104775"/>
            <a:ext cx="9361488" cy="4412456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Picture Placeholder</a:t>
            </a:r>
            <a:endParaRPr lang="en-GB" dirty="0"/>
          </a:p>
        </p:txBody>
      </p:sp>
      <p:pic>
        <p:nvPicPr>
          <p:cNvPr id="4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55843" y="4306525"/>
            <a:ext cx="7976597" cy="24870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/>
            </a:pPr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134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dia Placeholder 11"/>
          <p:cNvSpPr>
            <a:spLocks noGrp="1"/>
          </p:cNvSpPr>
          <p:nvPr>
            <p:ph type="media" sz="quarter" idx="11"/>
          </p:nvPr>
        </p:nvSpPr>
        <p:spPr>
          <a:xfrm>
            <a:off x="1861094" y="1373012"/>
            <a:ext cx="5328592" cy="299893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Video Placeholder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800" y="354825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OSCE Corporate Video</a:t>
            </a:r>
            <a:endParaRPr lang="en-GB" sz="4200" dirty="0">
              <a:latin typeface="Open Sans Light"/>
              <a:cs typeface="Open Sans Light"/>
            </a:endParaRPr>
          </a:p>
        </p:txBody>
      </p:sp>
      <p:pic>
        <p:nvPicPr>
          <p:cNvPr id="6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39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4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9553" y="4753311"/>
            <a:ext cx="6256999" cy="2487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 err="1" smtClean="0"/>
              <a:t>Dept</a:t>
            </a:r>
            <a:r>
              <a:rPr lang="en-GB" dirty="0" smtClean="0"/>
              <a:t> • Author • Version x (xx.xx.08)</a:t>
            </a:r>
          </a:p>
          <a:p>
            <a:pPr lvl="0"/>
            <a:endParaRPr lang="en-GB" dirty="0"/>
          </a:p>
        </p:txBody>
      </p:sp>
      <p:sp>
        <p:nvSpPr>
          <p:cNvPr id="32" name="Rectangle 31"/>
          <p:cNvSpPr/>
          <p:nvPr userDrawn="1"/>
        </p:nvSpPr>
        <p:spPr bwMode="auto">
          <a:xfrm>
            <a:off x="0" y="936292"/>
            <a:ext cx="9144000" cy="3346227"/>
          </a:xfrm>
          <a:prstGeom prst="rect">
            <a:avLst/>
          </a:prstGeom>
          <a:solidFill>
            <a:srgbClr val="0088C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Open Sans" pitchFamily="34" charset="0"/>
            </a:endParaRPr>
          </a:p>
        </p:txBody>
      </p:sp>
      <p:sp>
        <p:nvSpPr>
          <p:cNvPr id="35" name="Rectangle 41"/>
          <p:cNvSpPr>
            <a:spLocks noChangeArrowheads="1"/>
          </p:cNvSpPr>
          <p:nvPr userDrawn="1"/>
        </p:nvSpPr>
        <p:spPr bwMode="auto">
          <a:xfrm>
            <a:off x="606119" y="4478390"/>
            <a:ext cx="1409700" cy="186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110000"/>
              </a:lnSpc>
            </a:pPr>
            <a:r>
              <a:rPr lang="en-GB" sz="1500" dirty="0" err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osce.org</a:t>
            </a:r>
            <a:endParaRPr lang="en-GB" sz="42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512084" y="1131590"/>
            <a:ext cx="8092364" cy="1512168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 sz="6000" b="1" baseline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 smtClean="0"/>
              <a:t>Presentation title over 2 lines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11924" y="2646298"/>
            <a:ext cx="8092536" cy="150962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6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Subtitle</a:t>
            </a:r>
          </a:p>
        </p:txBody>
      </p:sp>
      <p:pic>
        <p:nvPicPr>
          <p:cNvPr id="8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332686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530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60324" y="1362000"/>
            <a:ext cx="8188140" cy="3177779"/>
          </a:xfrm>
          <a:prstGeom prst="rect">
            <a:avLst/>
          </a:prstGeom>
        </p:spPr>
        <p:txBody>
          <a:bodyPr numCol="2"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Open Sans" panose="020B0604020202020204" pitchFamily="34" charset="0"/>
              <a:buNone/>
              <a:tabLst/>
              <a:defRPr sz="2400" baseline="0">
                <a:solidFill>
                  <a:schemeClr val="tx2"/>
                </a:solidFill>
                <a:latin typeface="+mj-lt"/>
              </a:defRPr>
            </a:lvl1pPr>
            <a:lvl2pPr marL="378000" indent="-1872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>
                <a:latin typeface="+mj-lt"/>
              </a:defRPr>
            </a:lvl2pPr>
            <a:lvl3pPr marL="756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spcBef>
                <a:spcPts val="24"/>
              </a:spcBef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4pPr>
            <a:lvl5pPr marL="2057400" indent="-228600">
              <a:buClr>
                <a:schemeClr val="tx2"/>
              </a:buClr>
              <a:buFont typeface="Open Sans" panose="020B0604020202020204" pitchFamily="34" charset="0"/>
              <a:buChar char="•"/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Chapter 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0"/>
            <a:r>
              <a:rPr lang="en-US" dirty="0" smtClean="0"/>
              <a:t>Chapter 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Third level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Open Sans" panose="020B0604020202020204" pitchFamily="34" charset="0"/>
              <a:buNone/>
              <a:tabLst/>
              <a:defRPr/>
            </a:pPr>
            <a:r>
              <a:rPr lang="en-US" dirty="0" smtClean="0"/>
              <a:t>Chapter title</a:t>
            </a:r>
          </a:p>
          <a:p>
            <a:pPr lvl="0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5217"/>
            <a:ext cx="8229600" cy="886383"/>
          </a:xfrm>
          <a:prstGeom prst="rect">
            <a:avLst/>
          </a:prstGeom>
        </p:spPr>
        <p:txBody>
          <a:bodyPr anchor="t"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 smtClean="0"/>
              <a:t>Contents</a:t>
            </a:r>
            <a:endParaRPr lang="en-GB" dirty="0"/>
          </a:p>
        </p:txBody>
      </p:sp>
      <p:pic>
        <p:nvPicPr>
          <p:cNvPr id="7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627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1979644"/>
            <a:ext cx="8229600" cy="1384194"/>
          </a:xfrm>
          <a:prstGeom prst="rect">
            <a:avLst/>
          </a:prstGeom>
        </p:spPr>
        <p:txBody>
          <a:bodyPr/>
          <a:lstStyle>
            <a:lvl1pPr algn="ctr">
              <a:defRPr sz="44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>
              <a:lnSpc>
                <a:spcPct val="90000"/>
              </a:lnSpc>
            </a:pPr>
            <a:r>
              <a:rPr lang="en-GB" sz="4200" dirty="0" smtClean="0">
                <a:latin typeface="Open Sans Light"/>
                <a:cs typeface="Open Sans Light"/>
              </a:rPr>
              <a:t>Chapter title</a:t>
            </a:r>
            <a:r>
              <a:rPr lang="en-GB" sz="4200" baseline="0" dirty="0" smtClean="0">
                <a:latin typeface="Open Sans Light"/>
                <a:cs typeface="Open Sans Light"/>
              </a:rPr>
              <a:t> </a:t>
            </a:r>
            <a:r>
              <a:rPr lang="en-GB" sz="4200" dirty="0" smtClean="0">
                <a:latin typeface="Open Sans Light"/>
                <a:cs typeface="Open Sans Light"/>
              </a:rPr>
              <a:t>Lorem ipsum </a:t>
            </a:r>
            <a:r>
              <a:rPr lang="en-GB" sz="4200" dirty="0" err="1" smtClean="0">
                <a:latin typeface="Open Sans Light"/>
                <a:cs typeface="Open Sans Light"/>
              </a:rPr>
              <a:t>dolor</a:t>
            </a:r>
            <a:r>
              <a:rPr lang="en-GB" sz="4200" dirty="0" smtClean="0">
                <a:latin typeface="Open Sans Light"/>
                <a:cs typeface="Open Sans Light"/>
              </a:rPr>
              <a:t> sit two Lines </a:t>
            </a:r>
            <a:r>
              <a:rPr lang="en-GB" sz="4200" dirty="0" err="1" smtClean="0">
                <a:latin typeface="Open Sans Light"/>
                <a:cs typeface="Open Sans Light"/>
              </a:rPr>
              <a:t>Ut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wisi</a:t>
            </a:r>
            <a:endParaRPr lang="en-GB" sz="4200" dirty="0">
              <a:latin typeface="Open Sans Light"/>
              <a:cs typeface="Open Sans Light"/>
            </a:endParaRPr>
          </a:p>
        </p:txBody>
      </p:sp>
      <p:pic>
        <p:nvPicPr>
          <p:cNvPr id="5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037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60325" y="1383618"/>
            <a:ext cx="8044124" cy="275391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Clr>
                <a:schemeClr val="tx2"/>
              </a:buClr>
              <a:buFont typeface="Open Sans" panose="020B0604020202020204" pitchFamily="34" charset="0"/>
              <a:buNone/>
              <a:defRPr sz="2000">
                <a:latin typeface="+mj-lt"/>
              </a:defRPr>
            </a:lvl1pPr>
            <a:lvl2pPr marL="378000" indent="-1872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>
                <a:latin typeface="+mj-lt"/>
              </a:defRPr>
            </a:lvl2pPr>
            <a:lvl3pPr marL="756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3pPr>
            <a:lvl4pPr marL="12573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4pPr>
            <a:lvl5pPr marL="18859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602" y="350063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Slide title</a:t>
            </a:r>
            <a:endParaRPr lang="en-GB" sz="4200" dirty="0">
              <a:latin typeface="Open Sans Light"/>
              <a:cs typeface="Open Sans Light"/>
            </a:endParaRPr>
          </a:p>
        </p:txBody>
      </p:sp>
      <p:pic>
        <p:nvPicPr>
          <p:cNvPr id="6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639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602" y="401985"/>
            <a:ext cx="8229600" cy="981633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Slide title Lorem ipsum </a:t>
            </a:r>
            <a:r>
              <a:rPr lang="en-GB" sz="4200" dirty="0" err="1" smtClean="0">
                <a:latin typeface="Open Sans Light"/>
                <a:cs typeface="Open Sans Light"/>
              </a:rPr>
              <a:t>dolor</a:t>
            </a:r>
            <a:r>
              <a:rPr lang="en-GB" sz="4200" dirty="0" smtClean="0">
                <a:latin typeface="Open Sans Light"/>
                <a:cs typeface="Open Sans Light"/>
              </a:rPr>
              <a:t> sit two Lines </a:t>
            </a:r>
            <a:r>
              <a:rPr lang="en-GB" sz="4200" dirty="0" err="1" smtClean="0">
                <a:latin typeface="Open Sans Light"/>
                <a:cs typeface="Open Sans Light"/>
              </a:rPr>
              <a:t>Ut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wisi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enim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60325" y="1383618"/>
            <a:ext cx="8044124" cy="275391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Clr>
                <a:schemeClr val="tx2"/>
              </a:buClr>
              <a:buFont typeface="Open Sans" panose="020B0604020202020204" pitchFamily="34" charset="0"/>
              <a:buNone/>
              <a:defRPr sz="2000">
                <a:latin typeface="+mj-lt"/>
              </a:defRPr>
            </a:lvl1pPr>
            <a:lvl2pPr marL="378000" indent="-1872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>
                <a:latin typeface="+mj-lt"/>
              </a:defRPr>
            </a:lvl2pPr>
            <a:lvl3pPr marL="756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3pPr>
            <a:lvl4pPr marL="12573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4pPr>
            <a:lvl5pPr marL="18859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pic>
        <p:nvPicPr>
          <p:cNvPr id="6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920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602" y="401985"/>
            <a:ext cx="8229600" cy="981633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Slide title Lorem ipsum </a:t>
            </a:r>
            <a:r>
              <a:rPr lang="en-GB" sz="4200" dirty="0" err="1" smtClean="0">
                <a:latin typeface="Open Sans Light"/>
                <a:cs typeface="Open Sans Light"/>
              </a:rPr>
              <a:t>dolor</a:t>
            </a:r>
            <a:r>
              <a:rPr lang="en-GB" sz="4200" dirty="0" smtClean="0">
                <a:latin typeface="Open Sans Light"/>
                <a:cs typeface="Open Sans Light"/>
              </a:rPr>
              <a:t> sit two Lines </a:t>
            </a:r>
            <a:r>
              <a:rPr lang="en-GB" sz="4200" dirty="0" err="1" smtClean="0">
                <a:latin typeface="Open Sans Light"/>
                <a:cs typeface="Open Sans Light"/>
              </a:rPr>
              <a:t>Ut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wisi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enim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60325" y="1383618"/>
            <a:ext cx="8044124" cy="2753916"/>
          </a:xfrm>
          <a:prstGeom prst="rect">
            <a:avLst/>
          </a:prstGeom>
        </p:spPr>
        <p:txBody>
          <a:bodyPr numCol="2" spcCol="360000"/>
          <a:lstStyle>
            <a:lvl1pPr marL="0" indent="0">
              <a:lnSpc>
                <a:spcPct val="120000"/>
              </a:lnSpc>
              <a:spcBef>
                <a:spcPts val="1200"/>
              </a:spcBef>
              <a:buClr>
                <a:schemeClr val="tx2"/>
              </a:buClr>
              <a:buFont typeface="Open Sans" panose="020B0604020202020204" pitchFamily="34" charset="0"/>
              <a:buNone/>
              <a:defRPr sz="2000">
                <a:latin typeface="+mj-lt"/>
              </a:defRPr>
            </a:lvl1pPr>
            <a:lvl2pPr marL="378000" indent="-1872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>
                <a:latin typeface="+mj-lt"/>
              </a:defRPr>
            </a:lvl2pPr>
            <a:lvl3pPr marL="756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3pPr>
            <a:lvl4pPr marL="12573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4pPr>
            <a:lvl5pPr marL="18859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pic>
        <p:nvPicPr>
          <p:cNvPr id="6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184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 and C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3" y="1851670"/>
            <a:ext cx="3816424" cy="25022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4264" y="354825"/>
            <a:ext cx="8229600" cy="942975"/>
          </a:xfrm>
          <a:prstGeom prst="rect">
            <a:avLst/>
          </a:prstGeom>
        </p:spPr>
        <p:txBody>
          <a:bodyPr/>
          <a:lstStyle>
            <a:lvl1pPr algn="l">
              <a:defRPr sz="4000" b="1" baseline="0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Advantages and disadvantages</a:t>
            </a:r>
            <a:endParaRPr lang="en-GB" sz="4200" dirty="0">
              <a:latin typeface="Open Sans Light"/>
              <a:cs typeface="Open Sans Light"/>
            </a:endParaRPr>
          </a:p>
        </p:txBody>
      </p:sp>
      <p:pic>
        <p:nvPicPr>
          <p:cNvPr id="9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07422" y="1419622"/>
            <a:ext cx="3816424" cy="43204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0"/>
            <a:r>
              <a:rPr lang="en-GB" dirty="0" smtClean="0"/>
              <a:t>Positives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07798" y="1851670"/>
            <a:ext cx="3816424" cy="25022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530100" indent="-3429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860032" y="1419622"/>
            <a:ext cx="3816424" cy="43204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0"/>
            <a:r>
              <a:rPr lang="en-GB" dirty="0" smtClean="0"/>
              <a:t>Negatives</a:t>
            </a:r>
          </a:p>
        </p:txBody>
      </p:sp>
    </p:spTree>
    <p:extLst>
      <p:ext uri="{BB962C8B-B14F-4D97-AF65-F5344CB8AC3E}">
        <p14:creationId xmlns:p14="http://schemas.microsoft.com/office/powerpoint/2010/main" val="710186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800" y="354825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1990</a:t>
            </a:r>
            <a:r>
              <a:rPr lang="en-GB" sz="4200" baseline="0" dirty="0" smtClean="0">
                <a:latin typeface="Open Sans Light"/>
                <a:cs typeface="Open Sans Light"/>
              </a:rPr>
              <a:t> – The Paris Charter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25998" y="1388776"/>
            <a:ext cx="8005410" cy="293094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Picture Placeholder</a:t>
            </a:r>
            <a:endParaRPr lang="en-GB" dirty="0"/>
          </a:p>
        </p:txBody>
      </p:sp>
      <p:pic>
        <p:nvPicPr>
          <p:cNvPr id="6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590700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036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46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55" r:id="rId2"/>
    <p:sldLayoutId id="2147483662" r:id="rId3"/>
    <p:sldLayoutId id="2147483678" r:id="rId4"/>
    <p:sldLayoutId id="2147483672" r:id="rId5"/>
    <p:sldLayoutId id="2147483673" r:id="rId6"/>
    <p:sldLayoutId id="2147483674" r:id="rId7"/>
    <p:sldLayoutId id="2147483679" r:id="rId8"/>
    <p:sldLayoutId id="2147483663" r:id="rId9"/>
    <p:sldLayoutId id="2147483669" r:id="rId10"/>
    <p:sldLayoutId id="2147483676" r:id="rId11"/>
    <p:sldLayoutId id="2147483665" r:id="rId12"/>
    <p:sldLayoutId id="2147483677" r:id="rId13"/>
    <p:sldLayoutId id="2147483664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8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1120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0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dia Placeholder 1"/>
          <p:cNvSpPr>
            <a:spLocks noGrp="1"/>
          </p:cNvSpPr>
          <p:nvPr>
            <p:ph type="media" sz="quarter" idx="11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779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1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3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98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0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64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8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84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7956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SCE Colour Scheme">
      <a:dk1>
        <a:srgbClr val="545454"/>
      </a:dk1>
      <a:lt1>
        <a:srgbClr val="FFFFFF"/>
      </a:lt1>
      <a:dk2>
        <a:srgbClr val="00427C"/>
      </a:dk2>
      <a:lt2>
        <a:srgbClr val="DDE3E4"/>
      </a:lt2>
      <a:accent1>
        <a:srgbClr val="DDE3E4"/>
      </a:accent1>
      <a:accent2>
        <a:srgbClr val="0F4379"/>
      </a:accent2>
      <a:accent3>
        <a:srgbClr val="FFFFFF"/>
      </a:accent3>
      <a:accent4>
        <a:srgbClr val="464646"/>
      </a:accent4>
      <a:accent5>
        <a:srgbClr val="EBEFEF"/>
      </a:accent5>
      <a:accent6>
        <a:srgbClr val="0C3C6D"/>
      </a:accent6>
      <a:hlink>
        <a:srgbClr val="A60F1F"/>
      </a:hlink>
      <a:folHlink>
        <a:srgbClr val="545454"/>
      </a:folHlink>
    </a:clrScheme>
    <a:fontScheme name="Custom 3">
      <a:majorFont>
        <a:latin typeface="Open Sans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err="1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Open San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Open San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Open Sans"/>
        <a:font script="Hebr" typeface="Open Sans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Open Sans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Open San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Open San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Open Sans"/>
        <a:font script="Hebr" typeface="Open Sans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Open Sans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2189</TotalTime>
  <Words>0</Words>
  <Application>Microsoft Office PowerPoint</Application>
  <PresentationFormat>On-screen Show (16:9)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Open Sans Light</vt:lpstr>
      <vt:lpstr>Open Sans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Erasin</dc:creator>
  <cp:lastModifiedBy>Gottfried Nindl</cp:lastModifiedBy>
  <cp:revision>75</cp:revision>
  <dcterms:created xsi:type="dcterms:W3CDTF">2018-01-18T14:15:03Z</dcterms:created>
  <dcterms:modified xsi:type="dcterms:W3CDTF">2018-10-02T08:52:56Z</dcterms:modified>
</cp:coreProperties>
</file>